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0" r:id="rId2"/>
    <p:sldId id="258" r:id="rId3"/>
    <p:sldId id="260" r:id="rId4"/>
    <p:sldId id="279" r:id="rId5"/>
    <p:sldId id="261" r:id="rId6"/>
    <p:sldId id="263" r:id="rId7"/>
    <p:sldId id="262" r:id="rId8"/>
    <p:sldId id="264" r:id="rId9"/>
    <p:sldId id="268" r:id="rId10"/>
    <p:sldId id="267" r:id="rId11"/>
    <p:sldId id="269" r:id="rId12"/>
    <p:sldId id="270" r:id="rId13"/>
    <p:sldId id="271" r:id="rId14"/>
    <p:sldId id="266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27173-80A4-478F-B64C-07646C0AFC7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31F0-C896-440B-9E6B-014FDE5EE4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Предание нарекло Ольгу Хитрою, церковь – Святою, история  - Мудрою.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троне «всемирной» Византийской империи был тогда Константин Багрянородный.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"Княгиня Ольга. Крещение" Сергей Кириллов. Первая часть триптиха Святая Русь.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 крестил её царь с патриархом с наречением ей христианского имени Елена. Теперь она была христианка, и Константин снова сделал Ольге-Елене предложение.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уехала Ольга из Царьграда с знанием о Христе.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Вскоре после крещения княгиня Ольга захотела посетить родные места. Она пришла к берегу реки Великой, к тому месту, где в неё впадает река Пскова.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она увидела, как по ту сторону реки, с востока, с неба сходят три светлых луча, разливающие вокруг чудный свет.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сем месте, отмеченном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трисиятельными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лучами, встанет церковь Пресвятой Троицы. Там будет создан град великий, славный и изобильный.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Вернувшись в Киев и вспоминая о видении при реке Пскове, княгиня Ольга послала туда много золота и серебра на создание Троицкой церкви. Возник в том месте великий город, именуемый Псковом.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Конец жизни княгиня Ольга провела в молитве, посте и заботе о бедных и больных.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Летописец писал: "И плакался её сын и её внуки, и люди все плачем великим... Она первая вошла в Царство  Небесное от Руси. Её славят все сыны русские, потому что и по смерти она молится Богу за Русь".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Родом она была из "града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Плескова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– так в те времена называли Псков.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Художник Сергей </a:t>
            </a:r>
            <a:r>
              <a:rPr lang="ru-RU" dirty="0" err="1" smtClean="0"/>
              <a:t>Ефошкин</a:t>
            </a:r>
            <a:r>
              <a:rPr lang="ru-RU" dirty="0" smtClean="0"/>
              <a:t>. Князь Игорь и будущая княгиня.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летописи рассказывается, что князь Игорь женился на Ольге в 903 году. Предание гласит, что однажды молодой князь Игорь охотился в дремучих псковских лесах и захотел переправиться через реку Великую. Его перевозчиком оказалась …юная красавица Ольга.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Сазонов Василий Кондратьевич. Первая встреча князя Игоря и Ольги. Холст, масло. 92.2 </a:t>
            </a:r>
            <a:r>
              <a:rPr lang="ru-RU" dirty="0" err="1" smtClean="0"/>
              <a:t>x</a:t>
            </a:r>
            <a:r>
              <a:rPr lang="ru-RU" dirty="0" smtClean="0"/>
              <a:t> 132.1 см</a:t>
            </a:r>
          </a:p>
          <a:p>
            <a:r>
              <a:rPr lang="ru-RU" dirty="0" smtClean="0"/>
              <a:t>Государственная Третьяковская галерея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Князь Игорь собирает дань с древлян. В. В. Лебедев.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Русь тогда была совсем другой. Шел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век. Тяжелое время. Киевскому князю приходилось всё решать войной. В каждом городе – свой князь, свой волхв, свои боги, своя дружина. И вот однажды, князь Игорь поехал собирать дань с древлян. На обратном пути в Киев дани ему показалось мало, и он решил вернуться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древлянские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леса, отправив большую часть дружины дальше.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и не вернулся Игорь из этого похода. Ольга оплакивала его в Киеве.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Княгиня, там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древлянские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послы к тебе пожаловали, двадцать мужей, на ладье. Говорить хотят с тобой. Что прикажешь?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Пусть сыплются искры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крыши из соломы,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Пусть сгорят терема и хоромы.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Пусть выгорит город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Древлянский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дотла,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остались  от него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Пепел да зола.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 управляла княгиня Ольга подвластными ей областями Русской земли не как женщина, но как сильный и разумный муж, твердо держа в своих руках власть и мужественно обороняясь от врагов». Княгиня укрепляла единую власть, объединяя разные племена славян в одно государство.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1F0-C896-440B-9E6B-014FDE5EE48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B6BC6-2E8A-4095-AB27-0202C87553F5}" type="datetimeFigureOut">
              <a:rPr lang="ru-RU" smtClean="0"/>
              <a:pPr/>
              <a:t>29.05.2013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9E8BB-7274-4158-A9F9-4C6E6B7DE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5"/>
            <a:ext cx="8101042" cy="3171846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Trebuchet MS" pitchFamily="34" charset="0"/>
              </a:rPr>
              <a:t>КНЯГИНЯ ОЛЬГА- 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первая христианка на Руси</a:t>
            </a:r>
            <a:endParaRPr lang="ru-RU" sz="7200" dirty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Манченко</a:t>
            </a:r>
            <a:r>
              <a:rPr lang="ru-RU" dirty="0" smtClean="0">
                <a:solidFill>
                  <a:schemeClr val="tx1"/>
                </a:solidFill>
              </a:rPr>
              <a:t> Ольга Викторовна,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русского языка и литературы</a:t>
            </a:r>
            <a:r>
              <a:rPr lang="ru-RU" smtClean="0">
                <a:solidFill>
                  <a:schemeClr val="tx1"/>
                </a:solidFill>
              </a:rPr>
              <a:t>, </a:t>
            </a:r>
            <a:endParaRPr lang="ru-RU" smtClean="0">
              <a:solidFill>
                <a:schemeClr val="tx1"/>
              </a:solidFill>
            </a:endParaRPr>
          </a:p>
          <a:p>
            <a:r>
              <a:rPr lang="ru-RU" smtClean="0">
                <a:solidFill>
                  <a:schemeClr val="tx1"/>
                </a:solidFill>
              </a:rPr>
              <a:t>МБОУ </a:t>
            </a:r>
            <a:r>
              <a:rPr lang="ru-RU" dirty="0" smtClean="0">
                <a:solidFill>
                  <a:schemeClr val="tx1"/>
                </a:solidFill>
              </a:rPr>
              <a:t>СОШ №102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г.Нижнего </a:t>
            </a:r>
            <a:r>
              <a:rPr lang="ru-RU" dirty="0" smtClean="0">
                <a:solidFill>
                  <a:schemeClr val="tx1"/>
                </a:solidFill>
              </a:rPr>
              <a:t>Новгорода Нижегородского района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9122" y="0"/>
            <a:ext cx="97359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14087" b="31818"/>
          <a:stretch>
            <a:fillRect/>
          </a:stretch>
        </p:blipFill>
        <p:spPr bwMode="auto">
          <a:xfrm>
            <a:off x="1" y="-153374"/>
            <a:ext cx="9144000" cy="70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t="4000" b="4000"/>
          <a:stretch>
            <a:fillRect/>
          </a:stretch>
        </p:blipFill>
        <p:spPr bwMode="auto">
          <a:xfrm>
            <a:off x="2071670" y="0"/>
            <a:ext cx="47807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28365" r="12500" b="18750"/>
          <a:stretch>
            <a:fillRect/>
          </a:stretch>
        </p:blipFill>
        <p:spPr bwMode="auto">
          <a:xfrm>
            <a:off x="1142976" y="-48"/>
            <a:ext cx="6858048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t="2898" b="4668"/>
          <a:stretch>
            <a:fillRect/>
          </a:stretch>
        </p:blipFill>
        <p:spPr bwMode="auto">
          <a:xfrm>
            <a:off x="1714480" y="0"/>
            <a:ext cx="5440195" cy="690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27657" t="10625" r="13281" b="3687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" y="285728"/>
            <a:ext cx="910834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738" y="0"/>
            <a:ext cx="95012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6630" t="21484" r="16019" b="28385"/>
          <a:stretch>
            <a:fillRect/>
          </a:stretch>
        </p:blipFill>
        <p:spPr bwMode="auto">
          <a:xfrm>
            <a:off x="857224" y="-22073"/>
            <a:ext cx="7643866" cy="726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107" y="0"/>
            <a:ext cx="96751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42" y="0"/>
            <a:ext cx="6227830" cy="69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25156"/>
          <a:stretch>
            <a:fillRect/>
          </a:stretch>
        </p:blipFill>
        <p:spPr bwMode="auto">
          <a:xfrm>
            <a:off x="962025" y="0"/>
            <a:ext cx="721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24000" b="16000"/>
          <a:stretch>
            <a:fillRect/>
          </a:stretch>
        </p:blipFill>
        <p:spPr bwMode="auto">
          <a:xfrm>
            <a:off x="285720" y="0"/>
            <a:ext cx="8335618" cy="713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553</Words>
  <Application>Microsoft Office PowerPoint</Application>
  <PresentationFormat>Экран (4:3)</PresentationFormat>
  <Paragraphs>52</Paragraphs>
  <Slides>19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КНЯГИНЯ ОЛЬГА- первая христианка на Руси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18</cp:revision>
  <dcterms:created xsi:type="dcterms:W3CDTF">2013-05-19T15:42:05Z</dcterms:created>
  <dcterms:modified xsi:type="dcterms:W3CDTF">2013-05-29T12:37:09Z</dcterms:modified>
</cp:coreProperties>
</file>